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0"/>
  </p:notesMasterIdLst>
  <p:sldIdLst>
    <p:sldId id="256" r:id="rId2"/>
    <p:sldId id="263" r:id="rId3"/>
    <p:sldId id="261" r:id="rId4"/>
    <p:sldId id="259" r:id="rId5"/>
    <p:sldId id="262" r:id="rId6"/>
    <p:sldId id="257" r:id="rId7"/>
    <p:sldId id="258" r:id="rId8"/>
    <p:sldId id="26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B1FAF-5B46-6D43-ACC9-143EB3D64C16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67513-B374-C94B-83BC-D0CC1F94664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523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unsplash.com</a:t>
            </a:r>
            <a:r>
              <a:rPr kumimoji="1" lang="en-US" altLang="zh-TW"/>
              <a:t>/photos/kids-and-teacher-reading-a-book-together-in-the-preschool-38DhmncNcRc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7513-B374-C94B-83BC-D0CC1F946646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5611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unsplash.com</a:t>
            </a:r>
            <a:r>
              <a:rPr kumimoji="1" lang="en-US" altLang="zh-TW" dirty="0"/>
              <a:t>/photos/people-meeting-in-room-cw-cj_nFa14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7513-B374-C94B-83BC-D0CC1F946646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112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unsplash.com</a:t>
            </a:r>
            <a:r>
              <a:rPr kumimoji="1" lang="en-US" altLang="zh-TW" dirty="0"/>
              <a:t>/photos/person-turning-book-page-po7nbkEBEgM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7513-B374-C94B-83BC-D0CC1F946646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5890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unsplash.com</a:t>
            </a:r>
            <a:r>
              <a:rPr kumimoji="1" lang="en-US" altLang="zh-TW" dirty="0"/>
              <a:t>/photos/a-person-writing-on-a-whiteboard-cPyO3GEYjZ4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7513-B374-C94B-83BC-D0CC1F946646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5011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unsplash.com</a:t>
            </a:r>
            <a:r>
              <a:rPr kumimoji="1" lang="en-US" altLang="zh-TW" dirty="0"/>
              <a:t>/photos/person-in-gray-pants-and-gray-shoes-sitting-on-concrete-bench-S9C4euiw5y4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7513-B374-C94B-83BC-D0CC1F946646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3323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unsplash.com</a:t>
            </a:r>
            <a:r>
              <a:rPr kumimoji="1" lang="en-US" altLang="zh-TW" dirty="0"/>
              <a:t>/photos/woman-holding-sparklers-bokeh-photography-RhZ-Tl0QVqo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7513-B374-C94B-83BC-D0CC1F946646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126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unsplash.com</a:t>
            </a:r>
            <a:r>
              <a:rPr kumimoji="1" lang="en-US" altLang="zh-TW" dirty="0"/>
              <a:t>/photos/3-women-sitting-on-gray-couch-OroUwAwLs-8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7513-B374-C94B-83BC-D0CC1F946646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12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1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2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9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19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7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1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86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3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0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5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F4B06-53F0-C847-8C21-2E98F1814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水彩畫與水墨藝術">
            <a:extLst>
              <a:ext uri="{FF2B5EF4-FFF2-40B4-BE49-F238E27FC236}">
                <a16:creationId xmlns:a16="http://schemas.microsoft.com/office/drawing/2014/main" id="{198EFE27-5FDF-68F1-1DF8-38C4342329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67" b="6670"/>
          <a:stretch/>
        </p:blipFill>
        <p:spPr>
          <a:xfrm>
            <a:off x="-6057" y="10"/>
            <a:ext cx="1219200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773DC-FA35-0DC3-E6BA-EB1DBCE7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05349" y="938623"/>
            <a:ext cx="10372250" cy="4987842"/>
          </a:xfrm>
          <a:custGeom>
            <a:avLst/>
            <a:gdLst>
              <a:gd name="connsiteX0" fmla="*/ 0 w 4116027"/>
              <a:gd name="connsiteY0" fmla="*/ 0 h 5058263"/>
              <a:gd name="connsiteX1" fmla="*/ 3203647 w 4116027"/>
              <a:gd name="connsiteY1" fmla="*/ 0 h 5058263"/>
              <a:gd name="connsiteX2" fmla="*/ 3203647 w 4116027"/>
              <a:gd name="connsiteY2" fmla="*/ 1439014 h 5058263"/>
              <a:gd name="connsiteX3" fmla="*/ 4116027 w 4116027"/>
              <a:gd name="connsiteY3" fmla="*/ 1439014 h 5058263"/>
              <a:gd name="connsiteX4" fmla="*/ 4116027 w 4116027"/>
              <a:gd name="connsiteY4" fmla="*/ 5058263 h 5058263"/>
              <a:gd name="connsiteX5" fmla="*/ 0 w 4116027"/>
              <a:gd name="connsiteY5" fmla="*/ 5058263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0" fmla="*/ 4116027 w 4116027"/>
              <a:gd name="connsiteY0" fmla="*/ 1439014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556812 w 4116027"/>
              <a:gd name="connsiteY4" fmla="*/ 6142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07074 w 4116027"/>
              <a:gd name="connsiteY0" fmla="*/ 139302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0935 w 4116027"/>
              <a:gd name="connsiteY0" fmla="*/ 140288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1900 w 4116027"/>
              <a:gd name="connsiteY0" fmla="*/ 1496605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1900 w 4116027"/>
              <a:gd name="connsiteY0" fmla="*/ 150153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6727 w 4117216"/>
              <a:gd name="connsiteY0" fmla="*/ 1511402 h 5058263"/>
              <a:gd name="connsiteX1" fmla="*/ 4116027 w 4117216"/>
              <a:gd name="connsiteY1" fmla="*/ 5058263 h 5058263"/>
              <a:gd name="connsiteX2" fmla="*/ 0 w 4117216"/>
              <a:gd name="connsiteY2" fmla="*/ 5058263 h 5058263"/>
              <a:gd name="connsiteX3" fmla="*/ 0 w 4117216"/>
              <a:gd name="connsiteY3" fmla="*/ 0 h 5058263"/>
              <a:gd name="connsiteX4" fmla="*/ 2304495 w 4117216"/>
              <a:gd name="connsiteY4" fmla="*/ 1434 h 50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7216" h="5058263">
                <a:moveTo>
                  <a:pt x="4116727" y="1511402"/>
                </a:moveTo>
                <a:cubicBezTo>
                  <a:pt x="4118666" y="268102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304495" y="1434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7A7B870-F19F-24F8-BF1C-1537FD7DA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626" y="5143817"/>
            <a:ext cx="4850027" cy="991252"/>
          </a:xfrm>
          <a:noFill/>
        </p:spPr>
        <p:txBody>
          <a:bodyPr anchor="b">
            <a:normAutofit fontScale="90000"/>
          </a:bodyPr>
          <a:lstStyle/>
          <a:p>
            <a:r>
              <a:rPr kumimoji="1" lang="zh-TW" alt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校園故事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CE774E-8077-E39A-51B7-1A64840BA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353" y="4420887"/>
            <a:ext cx="4683045" cy="687996"/>
          </a:xfrm>
        </p:spPr>
        <p:txBody>
          <a:bodyPr anchor="ctr">
            <a:normAutofit/>
          </a:bodyPr>
          <a:lstStyle/>
          <a:p>
            <a:r>
              <a:rPr kumimoji="1"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HW03</a:t>
            </a:r>
            <a:endParaRPr kumimoji="1" lang="zh-TW" alt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18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6CC9F-C24B-51D0-892A-562BA1584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Kids and teacher reading a book together in the preschool">
            <a:extLst>
              <a:ext uri="{FF2B5EF4-FFF2-40B4-BE49-F238E27FC236}">
                <a16:creationId xmlns:a16="http://schemas.microsoft.com/office/drawing/2014/main" id="{B0F05DF4-230B-F39B-297F-D1A476C5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0"/>
          <a:stretch/>
        </p:blipFill>
        <p:spPr bwMode="auto">
          <a:xfrm>
            <a:off x="-148" y="-5291"/>
            <a:ext cx="12192000" cy="686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97ACFF5-6294-AC6E-267D-4EA83CD28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554937" y="-1560223"/>
            <a:ext cx="6858000" cy="99678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7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0038" y="934541"/>
            <a:ext cx="10331449" cy="4992275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9309"/>
              <a:gd name="connsiteY0" fmla="*/ 1723425 h 4920343"/>
              <a:gd name="connsiteX1" fmla="*/ 3515 w 9989309"/>
              <a:gd name="connsiteY1" fmla="*/ 0 h 4920343"/>
              <a:gd name="connsiteX2" fmla="*/ 9989309 w 9989309"/>
              <a:gd name="connsiteY2" fmla="*/ 0 h 4920343"/>
              <a:gd name="connsiteX3" fmla="*/ 9989309 w 9989309"/>
              <a:gd name="connsiteY3" fmla="*/ 4920343 h 4920343"/>
              <a:gd name="connsiteX4" fmla="*/ 3515 w 9989309"/>
              <a:gd name="connsiteY4" fmla="*/ 4920343 h 4920343"/>
              <a:gd name="connsiteX5" fmla="*/ 3515 w 9989309"/>
              <a:gd name="connsiteY5" fmla="*/ 4119525 h 4920343"/>
              <a:gd name="connsiteX0" fmla="*/ 10620 w 9985870"/>
              <a:gd name="connsiteY0" fmla="*/ 1768218 h 4920343"/>
              <a:gd name="connsiteX1" fmla="*/ 76 w 9985870"/>
              <a:gd name="connsiteY1" fmla="*/ 0 h 4920343"/>
              <a:gd name="connsiteX2" fmla="*/ 9985870 w 9985870"/>
              <a:gd name="connsiteY2" fmla="*/ 0 h 4920343"/>
              <a:gd name="connsiteX3" fmla="*/ 9985870 w 9985870"/>
              <a:gd name="connsiteY3" fmla="*/ 4920343 h 4920343"/>
              <a:gd name="connsiteX4" fmla="*/ 76 w 9985870"/>
              <a:gd name="connsiteY4" fmla="*/ 4920343 h 4920343"/>
              <a:gd name="connsiteX5" fmla="*/ 76 w 9985870"/>
              <a:gd name="connsiteY5" fmla="*/ 4119525 h 4920343"/>
              <a:gd name="connsiteX0" fmla="*/ 0 w 9987551"/>
              <a:gd name="connsiteY0" fmla="*/ 1884678 h 4920343"/>
              <a:gd name="connsiteX1" fmla="*/ 1757 w 9987551"/>
              <a:gd name="connsiteY1" fmla="*/ 0 h 4920343"/>
              <a:gd name="connsiteX2" fmla="*/ 9987551 w 9987551"/>
              <a:gd name="connsiteY2" fmla="*/ 0 h 4920343"/>
              <a:gd name="connsiteX3" fmla="*/ 9987551 w 9987551"/>
              <a:gd name="connsiteY3" fmla="*/ 4920343 h 4920343"/>
              <a:gd name="connsiteX4" fmla="*/ 1757 w 9987551"/>
              <a:gd name="connsiteY4" fmla="*/ 4920343 h 4920343"/>
              <a:gd name="connsiteX5" fmla="*/ 1757 w 9987551"/>
              <a:gd name="connsiteY5" fmla="*/ 4119525 h 4920343"/>
              <a:gd name="connsiteX0" fmla="*/ 0 w 9987551"/>
              <a:gd name="connsiteY0" fmla="*/ 1916929 h 4920343"/>
              <a:gd name="connsiteX1" fmla="*/ 1757 w 9987551"/>
              <a:gd name="connsiteY1" fmla="*/ 0 h 4920343"/>
              <a:gd name="connsiteX2" fmla="*/ 9987551 w 9987551"/>
              <a:gd name="connsiteY2" fmla="*/ 0 h 4920343"/>
              <a:gd name="connsiteX3" fmla="*/ 9987551 w 9987551"/>
              <a:gd name="connsiteY3" fmla="*/ 4920343 h 4920343"/>
              <a:gd name="connsiteX4" fmla="*/ 1757 w 9987551"/>
              <a:gd name="connsiteY4" fmla="*/ 4920343 h 4920343"/>
              <a:gd name="connsiteX5" fmla="*/ 1757 w 9987551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7551" h="4920343">
                <a:moveTo>
                  <a:pt x="0" y="1916929"/>
                </a:moveTo>
                <a:cubicBezTo>
                  <a:pt x="1172" y="1342454"/>
                  <a:pt x="585" y="574475"/>
                  <a:pt x="1757" y="0"/>
                </a:cubicBezTo>
                <a:lnTo>
                  <a:pt x="9987551" y="0"/>
                </a:lnTo>
                <a:lnTo>
                  <a:pt x="9987551" y="4920343"/>
                </a:lnTo>
                <a:lnTo>
                  <a:pt x="1757" y="4920343"/>
                </a:lnTo>
                <a:lnTo>
                  <a:pt x="1757" y="4119525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42E1771-5B58-0FBE-3F4B-393EE7D3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83" y="2874682"/>
            <a:ext cx="4261400" cy="16602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pc="530">
                <a:solidFill>
                  <a:srgbClr val="FFFFFF"/>
                </a:solidFill>
              </a:rPr>
              <a:t>1.</a:t>
            </a:r>
            <a:r>
              <a:rPr kumimoji="1" lang="zh-TW" altLang="en-US" spc="530">
                <a:solidFill>
                  <a:srgbClr val="FFFFFF"/>
                </a:solidFill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469831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2A3504-1B5A-B3A0-CFCA-C8A19DB1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Rectangle 2089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92" name="Rectangle 2091">
            <a:extLst>
              <a:ext uri="{FF2B5EF4-FFF2-40B4-BE49-F238E27FC236}">
                <a16:creationId xmlns:a16="http://schemas.microsoft.com/office/drawing/2014/main" id="{298610F1-E865-734C-A01F-A818EC23E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F502EAEE-449D-202E-8B05-B5860AE03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230" y="933584"/>
            <a:ext cx="5547293" cy="497191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3F8673-B2BF-798E-94E9-685EC2DED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592" y="476695"/>
            <a:ext cx="4348195" cy="18317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sz="3200" spc="530" dirty="0"/>
              <a:t>2.</a:t>
            </a:r>
            <a:r>
              <a:rPr kumimoji="1" lang="zh-TW" altLang="en-US" sz="3200" spc="530" dirty="0"/>
              <a:t>阻礙</a:t>
            </a:r>
          </a:p>
        </p:txBody>
      </p:sp>
      <p:pic>
        <p:nvPicPr>
          <p:cNvPr id="2052" name="Picture 4" descr="people meeting in room">
            <a:extLst>
              <a:ext uri="{FF2B5EF4-FFF2-40B4-BE49-F238E27FC236}">
                <a16:creationId xmlns:a16="http://schemas.microsoft.com/office/drawing/2014/main" id="{C72086FD-FBBC-C37A-ED56-70D9B3582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" b="15532"/>
          <a:stretch/>
        </p:blipFill>
        <p:spPr bwMode="auto">
          <a:xfrm>
            <a:off x="914400" y="1858511"/>
            <a:ext cx="5534784" cy="311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91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002EC-85BC-D5C9-A6BD-91F9594E2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Rectangle 3104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14" name="Rectangle 3106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erson turning book page">
            <a:extLst>
              <a:ext uri="{FF2B5EF4-FFF2-40B4-BE49-F238E27FC236}">
                <a16:creationId xmlns:a16="http://schemas.microsoft.com/office/drawing/2014/main" id="{A99AAF10-9952-D696-263F-8DB95741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5" b="4476"/>
          <a:stretch/>
        </p:blipFill>
        <p:spPr bwMode="auto">
          <a:xfrm>
            <a:off x="20" y="10"/>
            <a:ext cx="1219198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5" name="Rectangle 3108">
            <a:extLst>
              <a:ext uri="{FF2B5EF4-FFF2-40B4-BE49-F238E27FC236}">
                <a16:creationId xmlns:a16="http://schemas.microsoft.com/office/drawing/2014/main" id="{9D116A30-2A9E-3B9D-13D5-D633F2105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30" y="4727954"/>
            <a:ext cx="12192001" cy="2128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111" name="Rectangle 3110">
            <a:extLst>
              <a:ext uri="{FF2B5EF4-FFF2-40B4-BE49-F238E27FC236}">
                <a16:creationId xmlns:a16="http://schemas.microsoft.com/office/drawing/2014/main" id="{AA139E6A-94CB-3729-1976-2DCA57C2B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30" y="1112"/>
            <a:ext cx="12195029" cy="379044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9E8DD4-CBB5-7755-63FF-CC0B0E57E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175" y="703736"/>
            <a:ext cx="4285881" cy="12251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TW" sz="3200" spc="530">
                <a:solidFill>
                  <a:srgbClr val="FFFFFF"/>
                </a:solidFill>
              </a:rPr>
              <a:t>3.</a:t>
            </a:r>
            <a:r>
              <a:rPr kumimoji="1" lang="zh-TW" altLang="en-US" sz="3200" spc="530">
                <a:solidFill>
                  <a:srgbClr val="FFFFFF"/>
                </a:solidFill>
              </a:rPr>
              <a:t>努力</a:t>
            </a:r>
          </a:p>
        </p:txBody>
      </p:sp>
      <p:sp>
        <p:nvSpPr>
          <p:cNvPr id="3113" name="Freeform: Shape 3112">
            <a:extLst>
              <a:ext uri="{FF2B5EF4-FFF2-40B4-BE49-F238E27FC236}">
                <a16:creationId xmlns:a16="http://schemas.microsoft.com/office/drawing/2014/main" id="{7F70A2C4-3347-EF31-F002-FB70BCCF4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344" y="938623"/>
            <a:ext cx="10369255" cy="4987842"/>
          </a:xfrm>
          <a:custGeom>
            <a:avLst/>
            <a:gdLst>
              <a:gd name="connsiteX0" fmla="*/ 0 w 4116027"/>
              <a:gd name="connsiteY0" fmla="*/ 0 h 5058263"/>
              <a:gd name="connsiteX1" fmla="*/ 3203647 w 4116027"/>
              <a:gd name="connsiteY1" fmla="*/ 0 h 5058263"/>
              <a:gd name="connsiteX2" fmla="*/ 3203647 w 4116027"/>
              <a:gd name="connsiteY2" fmla="*/ 1439014 h 5058263"/>
              <a:gd name="connsiteX3" fmla="*/ 4116027 w 4116027"/>
              <a:gd name="connsiteY3" fmla="*/ 1439014 h 5058263"/>
              <a:gd name="connsiteX4" fmla="*/ 4116027 w 4116027"/>
              <a:gd name="connsiteY4" fmla="*/ 5058263 h 5058263"/>
              <a:gd name="connsiteX5" fmla="*/ 0 w 4116027"/>
              <a:gd name="connsiteY5" fmla="*/ 5058263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0" fmla="*/ 4116027 w 4116027"/>
              <a:gd name="connsiteY0" fmla="*/ 1439014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556812 w 4116027"/>
              <a:gd name="connsiteY4" fmla="*/ 6142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27" h="5058263">
                <a:moveTo>
                  <a:pt x="4109005" y="1610052"/>
                </a:moveTo>
                <a:cubicBezTo>
                  <a:pt x="4110944" y="277967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470533" y="1434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A8A5B6-ABDC-E9BA-8491-CA70BE9B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298610F1-E865-734C-A01F-A818EC23E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F502EAEE-449D-202E-8B05-B5860AE03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230" y="933584"/>
            <a:ext cx="5547293" cy="497191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1F71E8-99DE-C3AD-BAD4-E5A3C75AC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632" y="4575257"/>
            <a:ext cx="4348195" cy="18317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sz="3200" spc="530" dirty="0"/>
              <a:t>4.</a:t>
            </a:r>
            <a:r>
              <a:rPr kumimoji="1" lang="zh-TW" altLang="en-US" sz="3200" spc="530" dirty="0"/>
              <a:t>結果</a:t>
            </a:r>
          </a:p>
        </p:txBody>
      </p:sp>
      <p:pic>
        <p:nvPicPr>
          <p:cNvPr id="4098" name="Picture 2" descr="a person writing on a whiteboard">
            <a:extLst>
              <a:ext uri="{FF2B5EF4-FFF2-40B4-BE49-F238E27FC236}">
                <a16:creationId xmlns:a16="http://schemas.microsoft.com/office/drawing/2014/main" id="{FB1A446B-0027-9A43-6316-388521E09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1856" y="1110498"/>
            <a:ext cx="5438002" cy="3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8873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person in gray pants and gray shoes sitting on concrete bench">
            <a:extLst>
              <a:ext uri="{FF2B5EF4-FFF2-40B4-BE49-F238E27FC236}">
                <a16:creationId xmlns:a16="http://schemas.microsoft.com/office/drawing/2014/main" id="{248B46D1-53A3-94DE-B95E-634BAE369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9" b="136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Rectangle 5130">
            <a:extLst>
              <a:ext uri="{FF2B5EF4-FFF2-40B4-BE49-F238E27FC236}">
                <a16:creationId xmlns:a16="http://schemas.microsoft.com/office/drawing/2014/main" id="{E2A6D284-D866-CAF7-92D7-CA87C32FE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66962" y="-884565"/>
            <a:ext cx="6857999" cy="8627131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79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4286" y="934039"/>
            <a:ext cx="4193101" cy="4991433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3331 w 9985899"/>
              <a:gd name="connsiteY5" fmla="*/ 4251727 h 4920343"/>
              <a:gd name="connsiteX0" fmla="*/ 23936 w 9992251"/>
              <a:gd name="connsiteY0" fmla="*/ 1779914 h 4920343"/>
              <a:gd name="connsiteX1" fmla="*/ 6457 w 9992251"/>
              <a:gd name="connsiteY1" fmla="*/ 0 h 4920343"/>
              <a:gd name="connsiteX2" fmla="*/ 9992251 w 9992251"/>
              <a:gd name="connsiteY2" fmla="*/ 0 h 4920343"/>
              <a:gd name="connsiteX3" fmla="*/ 9992251 w 9992251"/>
              <a:gd name="connsiteY3" fmla="*/ 4920343 h 4920343"/>
              <a:gd name="connsiteX4" fmla="*/ 6457 w 9992251"/>
              <a:gd name="connsiteY4" fmla="*/ 4920343 h 4920343"/>
              <a:gd name="connsiteX5" fmla="*/ 0 w 9992251"/>
              <a:gd name="connsiteY5" fmla="*/ 4250393 h 4920343"/>
              <a:gd name="connsiteX0" fmla="*/ 20707 w 9989022"/>
              <a:gd name="connsiteY0" fmla="*/ 1779914 h 4920343"/>
              <a:gd name="connsiteX1" fmla="*/ 3228 w 9989022"/>
              <a:gd name="connsiteY1" fmla="*/ 0 h 4920343"/>
              <a:gd name="connsiteX2" fmla="*/ 9989022 w 9989022"/>
              <a:gd name="connsiteY2" fmla="*/ 0 h 4920343"/>
              <a:gd name="connsiteX3" fmla="*/ 9989022 w 9989022"/>
              <a:gd name="connsiteY3" fmla="*/ 4920343 h 4920343"/>
              <a:gd name="connsiteX4" fmla="*/ 3228 w 9989022"/>
              <a:gd name="connsiteY4" fmla="*/ 4920343 h 4920343"/>
              <a:gd name="connsiteX5" fmla="*/ 0 w 9989022"/>
              <a:gd name="connsiteY5" fmla="*/ 4250394 h 4920343"/>
              <a:gd name="connsiteX0" fmla="*/ 17583 w 9985898"/>
              <a:gd name="connsiteY0" fmla="*/ 1779914 h 4920343"/>
              <a:gd name="connsiteX1" fmla="*/ 104 w 9985898"/>
              <a:gd name="connsiteY1" fmla="*/ 0 h 4920343"/>
              <a:gd name="connsiteX2" fmla="*/ 9985898 w 9985898"/>
              <a:gd name="connsiteY2" fmla="*/ 0 h 4920343"/>
              <a:gd name="connsiteX3" fmla="*/ 9985898 w 9985898"/>
              <a:gd name="connsiteY3" fmla="*/ 4920343 h 4920343"/>
              <a:gd name="connsiteX4" fmla="*/ 104 w 9985898"/>
              <a:gd name="connsiteY4" fmla="*/ 4920343 h 4920343"/>
              <a:gd name="connsiteX5" fmla="*/ 6559 w 9985898"/>
              <a:gd name="connsiteY5" fmla="*/ 4251729 h 4920343"/>
              <a:gd name="connsiteX0" fmla="*/ 23935 w 9992250"/>
              <a:gd name="connsiteY0" fmla="*/ 1779914 h 4920343"/>
              <a:gd name="connsiteX1" fmla="*/ 6456 w 9992250"/>
              <a:gd name="connsiteY1" fmla="*/ 0 h 4920343"/>
              <a:gd name="connsiteX2" fmla="*/ 9992250 w 9992250"/>
              <a:gd name="connsiteY2" fmla="*/ 0 h 4920343"/>
              <a:gd name="connsiteX3" fmla="*/ 9992250 w 9992250"/>
              <a:gd name="connsiteY3" fmla="*/ 4920343 h 4920343"/>
              <a:gd name="connsiteX4" fmla="*/ 6456 w 9992250"/>
              <a:gd name="connsiteY4" fmla="*/ 4920343 h 4920343"/>
              <a:gd name="connsiteX5" fmla="*/ 0 w 9992250"/>
              <a:gd name="connsiteY5" fmla="*/ 4255735 h 4920343"/>
              <a:gd name="connsiteX0" fmla="*/ 20706 w 9989021"/>
              <a:gd name="connsiteY0" fmla="*/ 1779914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339 w 9989021"/>
              <a:gd name="connsiteY0" fmla="*/ 2408875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1022 w 9989021"/>
              <a:gd name="connsiteY0" fmla="*/ 2454278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0 w 9990908"/>
              <a:gd name="connsiteY0" fmla="*/ 2455614 h 4920343"/>
              <a:gd name="connsiteX1" fmla="*/ 5114 w 9990908"/>
              <a:gd name="connsiteY1" fmla="*/ 0 h 4920343"/>
              <a:gd name="connsiteX2" fmla="*/ 9990908 w 9990908"/>
              <a:gd name="connsiteY2" fmla="*/ 0 h 4920343"/>
              <a:gd name="connsiteX3" fmla="*/ 9990908 w 9990908"/>
              <a:gd name="connsiteY3" fmla="*/ 4920343 h 4920343"/>
              <a:gd name="connsiteX4" fmla="*/ 5114 w 9990908"/>
              <a:gd name="connsiteY4" fmla="*/ 4920343 h 4920343"/>
              <a:gd name="connsiteX5" fmla="*/ 1887 w 9990908"/>
              <a:gd name="connsiteY5" fmla="*/ 425573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0908" h="4920343">
                <a:moveTo>
                  <a:pt x="0" y="2455614"/>
                </a:moveTo>
                <a:cubicBezTo>
                  <a:pt x="1745" y="1907223"/>
                  <a:pt x="3369" y="548391"/>
                  <a:pt x="5114" y="0"/>
                </a:cubicBezTo>
                <a:lnTo>
                  <a:pt x="9990908" y="0"/>
                </a:lnTo>
                <a:lnTo>
                  <a:pt x="9990908" y="4920343"/>
                </a:lnTo>
                <a:lnTo>
                  <a:pt x="5114" y="4920343"/>
                </a:lnTo>
                <a:cubicBezTo>
                  <a:pt x="5114" y="4653404"/>
                  <a:pt x="1887" y="4522674"/>
                  <a:pt x="1887" y="4255735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C7002B-68F2-4ECD-46CF-542A6247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19" y="1597224"/>
            <a:ext cx="3941391" cy="184143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sz="3200" spc="530">
                <a:solidFill>
                  <a:schemeClr val="accent1">
                    <a:lumMod val="60000"/>
                    <a:lumOff val="40000"/>
                  </a:schemeClr>
                </a:solidFill>
              </a:rPr>
              <a:t>5.</a:t>
            </a:r>
            <a:r>
              <a:rPr kumimoji="1" lang="zh-TW" altLang="en-US" sz="3200" spc="530">
                <a:solidFill>
                  <a:schemeClr val="accent1">
                    <a:lumMod val="60000"/>
                    <a:lumOff val="40000"/>
                  </a:schemeClr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9336478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DA62B-AA3F-F4BE-E7F7-D1645AC8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Rectangle 6172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75" name="Rectangle 6174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woman holding sparklers bokeh photography">
            <a:extLst>
              <a:ext uri="{FF2B5EF4-FFF2-40B4-BE49-F238E27FC236}">
                <a16:creationId xmlns:a16="http://schemas.microsoft.com/office/drawing/2014/main" id="{ED72BB24-D555-77C2-E0E4-43592036A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37356" r="-136" b="31992"/>
          <a:stretch/>
        </p:blipFill>
        <p:spPr bwMode="auto">
          <a:xfrm>
            <a:off x="931856" y="936929"/>
            <a:ext cx="10370597" cy="49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7" name="Rectangle 6176">
            <a:extLst>
              <a:ext uri="{FF2B5EF4-FFF2-40B4-BE49-F238E27FC236}">
                <a16:creationId xmlns:a16="http://schemas.microsoft.com/office/drawing/2014/main" id="{9D116A30-2A9E-3B9D-13D5-D633F2105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30" y="4727954"/>
            <a:ext cx="12192001" cy="2128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AA139E6A-94CB-3729-1976-2DCA57C2B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30" y="1112"/>
            <a:ext cx="12195029" cy="379044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824EB6-BC65-C9F2-361C-ED61A1889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901" y="1131803"/>
            <a:ext cx="4285881" cy="12251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TW" sz="3200" spc="530" dirty="0">
                <a:solidFill>
                  <a:srgbClr val="FFFFFF"/>
                </a:solidFill>
              </a:rPr>
              <a:t>6.</a:t>
            </a:r>
            <a:r>
              <a:rPr kumimoji="1" lang="zh-TW" altLang="en-US" sz="3200" spc="530" dirty="0">
                <a:solidFill>
                  <a:srgbClr val="FFFFFF"/>
                </a:solidFill>
              </a:rPr>
              <a:t>轉彎</a:t>
            </a:r>
          </a:p>
        </p:txBody>
      </p:sp>
      <p:sp>
        <p:nvSpPr>
          <p:cNvPr id="6181" name="Freeform: Shape 6180">
            <a:extLst>
              <a:ext uri="{FF2B5EF4-FFF2-40B4-BE49-F238E27FC236}">
                <a16:creationId xmlns:a16="http://schemas.microsoft.com/office/drawing/2014/main" id="{7F70A2C4-3347-EF31-F002-FB70BCCF4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344" y="938623"/>
            <a:ext cx="10369255" cy="4987842"/>
          </a:xfrm>
          <a:custGeom>
            <a:avLst/>
            <a:gdLst>
              <a:gd name="connsiteX0" fmla="*/ 0 w 4116027"/>
              <a:gd name="connsiteY0" fmla="*/ 0 h 5058263"/>
              <a:gd name="connsiteX1" fmla="*/ 3203647 w 4116027"/>
              <a:gd name="connsiteY1" fmla="*/ 0 h 5058263"/>
              <a:gd name="connsiteX2" fmla="*/ 3203647 w 4116027"/>
              <a:gd name="connsiteY2" fmla="*/ 1439014 h 5058263"/>
              <a:gd name="connsiteX3" fmla="*/ 4116027 w 4116027"/>
              <a:gd name="connsiteY3" fmla="*/ 1439014 h 5058263"/>
              <a:gd name="connsiteX4" fmla="*/ 4116027 w 4116027"/>
              <a:gd name="connsiteY4" fmla="*/ 5058263 h 5058263"/>
              <a:gd name="connsiteX5" fmla="*/ 0 w 4116027"/>
              <a:gd name="connsiteY5" fmla="*/ 5058263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0" fmla="*/ 4116027 w 4116027"/>
              <a:gd name="connsiteY0" fmla="*/ 1439014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556812 w 4116027"/>
              <a:gd name="connsiteY4" fmla="*/ 6142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27" h="5058263">
                <a:moveTo>
                  <a:pt x="4109005" y="1610052"/>
                </a:moveTo>
                <a:cubicBezTo>
                  <a:pt x="4110944" y="277967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470533" y="1434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6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9F484-7925-6F55-691A-DB46C818B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5C7EF91A-AEA4-5F56-0661-A62DE8490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3 women sitting on gray couch">
            <a:extLst>
              <a:ext uri="{FF2B5EF4-FFF2-40B4-BE49-F238E27FC236}">
                <a16:creationId xmlns:a16="http://schemas.microsoft.com/office/drawing/2014/main" id="{F98BBEEB-DD65-E3B1-D9D1-07863BE22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22" b="16831"/>
          <a:stretch/>
        </p:blipFill>
        <p:spPr bwMode="auto">
          <a:xfrm>
            <a:off x="20" y="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9" name="Rectangle 7178">
            <a:extLst>
              <a:ext uri="{FF2B5EF4-FFF2-40B4-BE49-F238E27FC236}">
                <a16:creationId xmlns:a16="http://schemas.microsoft.com/office/drawing/2014/main" id="{5B12B501-806A-E961-4C73-E0D1677A8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446808"/>
            <a:ext cx="12192000" cy="441749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E2B154-8742-60D2-99CD-BEA97686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81" y="2919772"/>
            <a:ext cx="6772868" cy="21504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3200" spc="530">
                <a:solidFill>
                  <a:srgbClr val="FFFFFF"/>
                </a:solidFill>
              </a:rPr>
              <a:t>7.</a:t>
            </a:r>
            <a:r>
              <a:rPr kumimoji="1" lang="zh-TW" altLang="en-US" sz="3200" spc="530">
                <a:solidFill>
                  <a:srgbClr val="FFFFFF"/>
                </a:solidFill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541074675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96</Words>
  <Application>Microsoft Macintosh PowerPoint</Application>
  <PresentationFormat>寬螢幕</PresentationFormat>
  <Paragraphs>23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Aptos</vt:lpstr>
      <vt:lpstr>Arial</vt:lpstr>
      <vt:lpstr>Trade Gothic Next Cond</vt:lpstr>
      <vt:lpstr>Trade Gothic Next Light</vt:lpstr>
      <vt:lpstr>LimelightVTI</vt:lpstr>
      <vt:lpstr>校園故事</vt:lpstr>
      <vt:lpstr>1.目標</vt:lpstr>
      <vt:lpstr>2.阻礙</vt:lpstr>
      <vt:lpstr>3.努力</vt:lpstr>
      <vt:lpstr>4.結果</vt:lpstr>
      <vt:lpstr>5.意外</vt:lpstr>
      <vt:lpstr>6.轉彎</vt:lpstr>
      <vt:lpstr>7.結局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黃佩宜</dc:creator>
  <cp:lastModifiedBy>黃佩宜</cp:lastModifiedBy>
  <cp:revision>6</cp:revision>
  <dcterms:created xsi:type="dcterms:W3CDTF">2024-10-20T04:20:32Z</dcterms:created>
  <dcterms:modified xsi:type="dcterms:W3CDTF">2024-10-28T17:31:04Z</dcterms:modified>
</cp:coreProperties>
</file>